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  <p:embeddedFont>
      <p:font typeface="Raleway" pitchFamily="2" charset="0"/>
      <p:regular r:id="rId34"/>
      <p:bold r:id="rId35"/>
      <p:italic r:id="rId36"/>
      <p:boldItalic r:id="rId37"/>
    </p:embeddedFont>
    <p:embeddedFont>
      <p:font typeface="Source Sans Pro" panose="020B0503030403020204" pitchFamily="3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b3a1635e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34b3a1635e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4b3a1635e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34b3a1635e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4b5b62516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g34b5b62516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4b5b62516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34b5b625160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4b3a1635e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34b3a1635e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4b3a1635e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34b3a1635e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b5d60a62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g34b5d60a62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4b5d60a62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34b5d60a62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4b5d60a62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34b5d60a62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4b3a1635e5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34b3a1635e5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c5c1e7e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c5c1e7e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4b5d60a62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34b5d60a62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4cbf03a8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34cbf03a8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b5d60a62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g34b5d60a62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4b3a1635e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34b3a1635e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89844a11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389844a11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b3a1635e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4b3a1635e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b5b6251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4b5b6251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b3a1635e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4b3a1635e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b3a1635e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4b3a1635e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b3a1635e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34b3a1635e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4b3a1635e5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34b3a1635e5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#3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Performance Task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4259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 a function similar to the game_spinner function, but use the student list you created.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Traverse the loop to access the elements in the matrix.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Try doing this function on your own.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2550" y="970550"/>
            <a:ext cx="3400425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2519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Add a main program to call the function, and run the code.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It works pretty well, but it can be better.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Make the text bigger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Clear the screen before each name is displayed.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475" y="996625"/>
            <a:ext cx="3525025" cy="254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3" descr="Public Domain Clip Art Image | double star | ID: 13946473818135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826" y="4630425"/>
            <a:ext cx="341699" cy="35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title"/>
          </p:nvPr>
        </p:nvSpPr>
        <p:spPr>
          <a:xfrm>
            <a:off x="654625" y="2164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body" idx="1"/>
          </p:nvPr>
        </p:nvSpPr>
        <p:spPr>
          <a:xfrm>
            <a:off x="654625" y="839825"/>
            <a:ext cx="4085700" cy="3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Run the code again.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Make any of your own adjustments.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keep the loop traversing the list, or you can change it to select a random student.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7" name="Google Shape;14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325" y="1004029"/>
            <a:ext cx="3903325" cy="28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4" descr="Public Domain Clip Art Image | double star | ID: 13946473818135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826" y="4630425"/>
            <a:ext cx="341699" cy="35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947900" y="445025"/>
            <a:ext cx="7579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55680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Revisit the PT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6" name="Google Shape;156;p25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1632613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5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0830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5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00" y="38768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4617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994" y="2820355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569" y="3201693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61;p25" descr="File:No-Symbol.png - Wikipedia">
            <a:extLst>
              <a:ext uri="{FF2B5EF4-FFF2-40B4-BE49-F238E27FC236}">
                <a16:creationId xmlns:a16="http://schemas.microsoft.com/office/drawing/2014/main" id="{8E7F8A87-2BA4-E15C-42A8-9EAE510AE04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3319" y="3495538"/>
            <a:ext cx="489750" cy="4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9926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Open </a:t>
            </a:r>
            <a:r>
              <a:rPr lang="en" b="1" i="1">
                <a:latin typeface="Proxima Nova"/>
                <a:ea typeface="Proxima Nova"/>
                <a:cs typeface="Proxima Nova"/>
                <a:sym typeface="Proxima Nova"/>
              </a:rPr>
              <a:t>PT_Practice1</a:t>
            </a:r>
            <a:endParaRPr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Review the function with a parameter, and how it used the parameter in an if statement.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 program uses two lists.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Your current remix can also use two lists!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2204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Add a second list of students, from a different class period.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4" name="Google Shape;1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4879" y="1566300"/>
            <a:ext cx="6214100" cy="236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80" name="Google Shape;180;p28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0779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Add another parameter to the function, for the class period.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the parameter in an if statement to assign the list.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the local variables in the for loop.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450" y="1090150"/>
            <a:ext cx="4019750" cy="291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0779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Look the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PT_Practice1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again.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Review the main program, and the if statements for button presses.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Complete the main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8" name="Google Shape;1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550" y="981425"/>
            <a:ext cx="3641625" cy="301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9" descr="Public Domain Clip Art Image | double star | ID: 13946473818135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826" y="4630425"/>
            <a:ext cx="341699" cy="35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xfrm>
            <a:off x="947900" y="445025"/>
            <a:ext cx="7579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55680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Revisit the PT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6" name="Google Shape;196;p30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00" y="34915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30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1632613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30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0830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30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00" y="38768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0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4617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0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650" y="275475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0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3223276"/>
            <a:ext cx="618849" cy="54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08" name="Google Shape;208;p31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4163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Last step: Code a function that gives instructions.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program will really benefit from having an intro or instructions so the user knows what buttons to press.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code the intro function any way you want. An example is shown: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9" name="Google Shape;20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088" y="3120838"/>
            <a:ext cx="4848225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610650" y="445025"/>
            <a:ext cx="8221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AP CSP Create Performance Task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610650" y="1068425"/>
            <a:ext cx="5688000" cy="40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Part of the AP Exam is to create a program that meets specific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86250" y="1172674"/>
            <a:ext cx="2654950" cy="24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5999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Last step: Code a function that gives instructions.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Call the function whenever you want instructions displayed.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For example: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the main program, before the infinite 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the pick_student() function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16" name="Google Shape;21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4525" y="459475"/>
            <a:ext cx="3640550" cy="244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8249" y="3152900"/>
            <a:ext cx="3688875" cy="136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32" descr="Public Domain Clip Art Image | double star | ID: 13946473818135 ...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826" y="4630425"/>
            <a:ext cx="341699" cy="35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title"/>
          </p:nvPr>
        </p:nvSpPr>
        <p:spPr>
          <a:xfrm>
            <a:off x="665500" y="4450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24" name="Google Shape;224;p33"/>
          <p:cNvSpPr txBox="1">
            <a:spLocks noGrp="1"/>
          </p:cNvSpPr>
          <p:nvPr>
            <p:ph type="body" idx="1"/>
          </p:nvPr>
        </p:nvSpPr>
        <p:spPr>
          <a:xfrm>
            <a:off x="665500" y="1068425"/>
            <a:ext cx="80250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that you have seen an example of a remix from the Game Spinner program, can you think of any other ways to remix the project for the Create PT?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Activity Guide and write down any more ideas you have for modifications.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4"/>
          <p:cNvSpPr txBox="1">
            <a:spLocks noGrp="1"/>
          </p:cNvSpPr>
          <p:nvPr>
            <p:ph type="title"/>
          </p:nvPr>
        </p:nvSpPr>
        <p:spPr>
          <a:xfrm>
            <a:off x="665500" y="4450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1"/>
          </p:nvPr>
        </p:nvSpPr>
        <p:spPr>
          <a:xfrm>
            <a:off x="665500" y="1068425"/>
            <a:ext cx="8025000" cy="3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Final considerations.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program needs to have input and output.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Be prepared to explain the input and output of this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program has input through button presses.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a video, you want to show the button presses, or add a caption that explains how the video shows input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output is the name on the screen.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a video, you want to show clear text on the screen.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>
            <a:spLocks noGrp="1"/>
          </p:cNvSpPr>
          <p:nvPr>
            <p:ph type="title"/>
          </p:nvPr>
        </p:nvSpPr>
        <p:spPr>
          <a:xfrm>
            <a:off x="665500" y="4450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36" name="Google Shape;236;p35"/>
          <p:cNvSpPr txBox="1">
            <a:spLocks noGrp="1"/>
          </p:cNvSpPr>
          <p:nvPr>
            <p:ph type="body" idx="1"/>
          </p:nvPr>
        </p:nvSpPr>
        <p:spPr>
          <a:xfrm>
            <a:off x="665500" y="1068425"/>
            <a:ext cx="8025000" cy="3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Final considerations.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program needs to have a specific purpose and intended user.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purpose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of this program could be explained as an educational and equitable tool for the classroom.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function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is to select a random student from a list.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intended user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is an educator, such as a teacher or support, or even another student, who wants to equitably choose a student.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Things to know about the Create PT: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work with a partner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classmates can help you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teacher cannot help you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cannot use an assigned program for your project, but it can be similar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will be given 9 hours of class time to work on the project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00025" y="1292299"/>
            <a:ext cx="2713275" cy="25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Create PT is like a remix project: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Start small and add components.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Start with what you know.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Don’t try something new that you don’t know how to do.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isn’t a time to learn something new, but to show what you know how to do.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00025" y="1292299"/>
            <a:ext cx="2713275" cy="25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61221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Create PT is like a remix project: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During a remix, you looked at completed programs and reviewed what you learned.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either added to or created a program similar to your completed programs.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do the same thing for the Create PT.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Let’s look at a program from a mission and remix it to meet the requirements of the Create PT.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918175" y="1292300"/>
            <a:ext cx="1795126" cy="16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48174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CodeSpace, go to the Sandbox.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project: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Game_Spinner_traversal</a:t>
            </a: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PT requirements does it meet?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PT requirements does it lack?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4950" y="1162825"/>
            <a:ext cx="3293600" cy="281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947900" y="477650"/>
            <a:ext cx="7644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45240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PT Requirements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4" name="Google Shape;104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675" y="42312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24306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475" y="35384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19" y="1731380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8219" y="3850630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21196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8175" y="1238800"/>
            <a:ext cx="3429000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3675" y="2739151"/>
            <a:ext cx="618849" cy="54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654625" y="4450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654625" y="993900"/>
            <a:ext cx="5306700" cy="3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project meets most of the requirements, but it doesn’t create its own list.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could create an arrow list, but there are still more requirements to fulfill.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For this remix, let’s create a similar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function of the program is to randomly select a student in a class.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325" y="1068425"/>
            <a:ext cx="2877875" cy="2462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654625" y="4450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body" idx="1"/>
          </p:nvPr>
        </p:nvSpPr>
        <p:spPr>
          <a:xfrm>
            <a:off x="654625" y="1152475"/>
            <a:ext cx="75357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CodeSpace, start a New File and name it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PT_Practice3</a:t>
            </a: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Import the modules you will need for the program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 a list of students in this class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25" name="Google Shape;12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6530" y="2448700"/>
            <a:ext cx="6579300" cy="154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1001</Words>
  <Application>Microsoft Office PowerPoint</Application>
  <PresentationFormat>On-screen Show (16:9)</PresentationFormat>
  <Paragraphs>126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Source Sans Pro</vt:lpstr>
      <vt:lpstr>Raleway</vt:lpstr>
      <vt:lpstr>Noto Sans Symbols</vt:lpstr>
      <vt:lpstr>Montserrat</vt:lpstr>
      <vt:lpstr>Calibri</vt:lpstr>
      <vt:lpstr>Proxima Nova</vt:lpstr>
      <vt:lpstr>Plum</vt:lpstr>
      <vt:lpstr>Practice #3</vt:lpstr>
      <vt:lpstr>AP CSP Create Performance Task </vt:lpstr>
      <vt:lpstr>AP CSP Create Performance Task </vt:lpstr>
      <vt:lpstr>AP CSP Create Performance Task </vt:lpstr>
      <vt:lpstr>AP CSP Create Performance Task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2025-05-08T03:10:35Z</dcterms:modified>
</cp:coreProperties>
</file>